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59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96DFC-135E-B0B8-ABE3-1ADBC8E3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B11D-2EC2-AF49-AF62-C1EACF5EE81A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2D275-0506-4017-A5AD-81D92E3C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DD97D-2843-D2D5-8F98-3AF228FB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BBC5-C580-6F40-9FA2-023676084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5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22819-5D56-9B92-A72F-32530BF2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3F6C-3B18-6C41-9BDE-63992ED3AC46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AA293-C403-8A35-B7D9-BBC9DB64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5E8A0-E594-4D91-476D-DFDE35A4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D8F5-00AA-A241-8852-FD8FA7D92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560B-7901-3904-28E9-DDE38C50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9A43-FCF6-AD40-BB2A-B32B1172CB54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AB9AF-A207-6CF0-2365-DB7F1771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C281B-61A3-E9B8-B574-32D01B75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FDE8-14CA-C14F-BD99-8A23ACE58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1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5B32F-B2F4-D4F0-5440-870EC9C1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A825-3630-E145-9F3D-266EC36D313E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C6CAC-8F0A-9A6F-05C1-649943BE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24038-29B4-CE45-6E4F-A82CEA9A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12ED-6F3D-BF42-A5E1-6432CBC5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5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45E51-884B-39F4-CA3D-E22E2B85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66AD-2550-9A48-BC94-E0A28EBF4C83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54EB01-9D19-4FFF-5512-323F5991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712D-215E-584D-AE26-FEC26785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739C-D708-D941-887F-9C5F8A0A2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7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246507D-504F-0E79-31D2-9637AB7B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0474-93E8-8E49-BABE-E7FC65574C07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636A3D3-77EC-3A36-B8D7-A8BABD76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667AD6D-02AE-ECED-D30F-73A8B46F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6317-1A14-9348-A41E-183A155FE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6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4EA38DF-0092-BD37-DCA0-C2444359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61FE-76CC-E442-806A-D9706C7BE133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BB83D71-22B3-95D0-1EE5-0B42F69C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6722319-4B20-6912-A9FA-E606069C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906B-EE48-7444-8078-BD727459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1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ABD72B3-B78C-F55F-E18D-EF14E462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E706-A91D-4041-8240-111639ACDFEF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84CF6F6-15FB-6A25-B2F2-45D77831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5E3C624-ABDB-1418-F06A-12161AE5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0CEC-89FB-AF40-8BB2-CB37699BE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0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DCBE10E-D4F1-F65E-6CAE-07AF51A5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9F7A-1004-1B4A-B1C0-16616FE395EA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55DBB72-28BD-AB9A-E846-36E2627E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88C8DE6-BAEC-7899-3B47-7055F89F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F171-9A2E-974B-A20A-5520A709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0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AF19F85-9B08-78AE-74B1-B62B94B8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7568-B120-BF44-A61A-4C5F1B9EF6C9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604DBF9-F4A7-C14D-987A-81224DD2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1475B7C-3C09-0736-962C-92CCD2BB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0541-2F99-7949-AAEC-ABF8DCDDD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9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C498F26-8CAF-7AC7-E108-138F64E6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314C-75DC-DD48-8D66-B2180DBEA7FF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B50067E-3EBA-6A26-1C6F-7008D420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5705B66-8A42-B20E-4BD9-D48A5D15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C1D5-0A3B-384E-A836-7156E946F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FA67C2D-200D-3FAA-382A-74EEA43B0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0FCF7C6F-B129-A5B9-A784-0FB306FE6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B3308-07DB-343D-B38A-F43F49398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A0EB30-40DC-ED43-A311-30984F191EF5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5A322-623E-6FD3-4840-57EE05005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4744E-8C30-022B-D84F-C4EDF8CF7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88D376-4F48-9444-9E5D-97C4A3435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B32CF525-0310-BC82-1FC1-05515E4C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9">
            <a:extLst>
              <a:ext uri="{FF2B5EF4-FFF2-40B4-BE49-F238E27FC236}">
                <a16:creationId xmlns:a16="http://schemas.microsoft.com/office/drawing/2014/main" id="{69DF47F3-CFFB-AFEF-683C-66DA7F01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429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Тема доклада: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Чёрный и белый маркетинг: как маркетолог связан со смыслами </a:t>
            </a:r>
            <a:endParaRPr lang="ru-RU" altLang="ru-RU" sz="1800" dirty="0">
              <a:solidFill>
                <a:srgbClr val="535353"/>
              </a:solidFill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052" name="Прямоугольник 20">
            <a:extLst>
              <a:ext uri="{FF2B5EF4-FFF2-40B4-BE49-F238E27FC236}">
                <a16:creationId xmlns:a16="http://schemas.microsoft.com/office/drawing/2014/main" id="{B1E3712A-DEF3-03EA-697F-85E3D8A3F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525963"/>
            <a:ext cx="5934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Докладчик: Мацкевич Максим Александрович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25C8BF-C277-4E10-849E-9B4224580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F8DD4B-F866-E63D-AB22-2BE51FFA275B}"/>
              </a:ext>
            </a:extLst>
          </p:cNvPr>
          <p:cNvSpPr txBox="1">
            <a:spLocks/>
          </p:cNvSpPr>
          <p:nvPr/>
        </p:nvSpPr>
        <p:spPr>
          <a:xfrm>
            <a:off x="1159573" y="2841879"/>
            <a:ext cx="9872853" cy="11742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"/>
              </a:rPr>
              <a:t> «Нет краткосрочного пути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"/>
              </a:rPr>
              <a:t>к долгосрочному успеху»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"/>
              </a:rPr>
              <a:t>Стивен </a:t>
            </a:r>
            <a:r>
              <a:rPr lang="ru-RU" sz="3600" b="0" i="0" u="none" strike="noStrike" dirty="0" err="1">
                <a:solidFill>
                  <a:srgbClr val="000000"/>
                </a:solidFill>
                <a:effectLst/>
                <a:latin typeface=""/>
              </a:rPr>
              <a:t>Кови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EB729-002F-45BF-97B9-43688A6F6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5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EFAAAC-3BBE-A6BD-D395-D5ABB1DB7E1B}"/>
              </a:ext>
            </a:extLst>
          </p:cNvPr>
          <p:cNvSpPr/>
          <p:nvPr/>
        </p:nvSpPr>
        <p:spPr>
          <a:xfrm>
            <a:off x="825500" y="785813"/>
            <a:ext cx="4379913" cy="528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Место для фотографии </a:t>
            </a:r>
          </a:p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докладчика</a:t>
            </a:r>
          </a:p>
        </p:txBody>
      </p:sp>
      <p:sp>
        <p:nvSpPr>
          <p:cNvPr id="3075" name="TextBox 6">
            <a:extLst>
              <a:ext uri="{FF2B5EF4-FFF2-40B4-BE49-F238E27FC236}">
                <a16:creationId xmlns:a16="http://schemas.microsoft.com/office/drawing/2014/main" id="{CE0AA7B3-4D7C-9D7A-A1D8-876FA5818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1430338"/>
            <a:ext cx="513076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Мацкевич Максим Александрович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6-летний опыт в интернет-маркетинге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Больше всего работал с текстами и смыслами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Всегда задаю кучу вопросам заказчикам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и протестую в проекте против «грязных» приемов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Поэтому тема доклада – о том,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что такое истинный маркетинг и как научиться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применять его в бизнесе и жизни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4D244-33B5-42D8-E102-2E8ECBE1B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" y="785812"/>
            <a:ext cx="4379913" cy="52716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1127A-81C7-48BC-A623-BF21C3BE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34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B896DD5-F811-4F4B-ADD7-F29478804D47}"/>
              </a:ext>
            </a:extLst>
          </p:cNvPr>
          <p:cNvSpPr txBox="1">
            <a:spLocks/>
          </p:cNvSpPr>
          <p:nvPr/>
        </p:nvSpPr>
        <p:spPr>
          <a:xfrm>
            <a:off x="825499" y="3062287"/>
            <a:ext cx="9852025" cy="733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Что такое маркетинг в вашем понимании?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C66EEC-7148-4261-AFD1-AE511CD12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Особенно когда заходишь в магазин электроники | Пикабу">
            <a:extLst>
              <a:ext uri="{FF2B5EF4-FFF2-40B4-BE49-F238E27FC236}">
                <a16:creationId xmlns:a16="http://schemas.microsoft.com/office/drawing/2014/main" id="{2AA03D06-940F-0DCE-3B6B-F016100C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713131"/>
            <a:ext cx="10940461" cy="54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AE807-71AA-40D4-A247-A2E6376C8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F8DD4B-F866-E63D-AB22-2BE51FFA275B}"/>
              </a:ext>
            </a:extLst>
          </p:cNvPr>
          <p:cNvSpPr txBox="1">
            <a:spLocks/>
          </p:cNvSpPr>
          <p:nvPr/>
        </p:nvSpPr>
        <p:spPr>
          <a:xfrm>
            <a:off x="837692" y="1520825"/>
            <a:ext cx="9852025" cy="38163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"/>
              </a:rPr>
              <a:t>Приведу в цитату слова отца маркетинга во всём мире, Филиппа Котлера: «Маркетинг – человеческая деятельность, направленная на </a:t>
            </a:r>
            <a:r>
              <a:rPr lang="ru-RU" sz="3500" b="1" i="0" u="none" strike="noStrike" dirty="0">
                <a:solidFill>
                  <a:srgbClr val="000000"/>
                </a:solidFill>
                <a:effectLst/>
                <a:latin typeface=""/>
              </a:rPr>
              <a:t>изучение и удовлетворение потребностей </a:t>
            </a:r>
            <a:r>
              <a:rPr lang="ru-RU" sz="3500" i="0" u="none" strike="noStrike" dirty="0">
                <a:solidFill>
                  <a:srgbClr val="000000"/>
                </a:solidFill>
                <a:effectLst/>
                <a:latin typeface=""/>
              </a:rPr>
              <a:t>путём обмена»</a:t>
            </a:r>
          </a:p>
          <a:p>
            <a:endParaRPr lang="ru-RU" altLang="ru-RU" sz="3500" dirty="0">
              <a:latin typeface=""/>
              <a:cs typeface="Open Sans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414AB-FCE2-4A8F-94EC-85124FC4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B896DD5-F811-4F4B-ADD7-F29478804D47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«Черный маркетинг»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F8DD4B-F866-E63D-AB22-2BE51FFA275B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"/>
              </a:rPr>
              <a:t>Со всех сторон на нас </a:t>
            </a:r>
            <a:r>
              <a:rPr lang="ru-RU" sz="2500" b="0" i="0" u="none" strike="noStrike" dirty="0" err="1">
                <a:solidFill>
                  <a:srgbClr val="000000"/>
                </a:solidFill>
                <a:effectLst/>
                <a:latin typeface=""/>
              </a:rPr>
              <a:t>сыпятся</a:t>
            </a:r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"/>
              </a:rPr>
              <a:t> акции, давление, ограничения по времени, </a:t>
            </a:r>
            <a:r>
              <a:rPr lang="ru-RU" sz="2500" b="0" i="0" u="none" strike="noStrike" dirty="0" err="1">
                <a:solidFill>
                  <a:srgbClr val="000000"/>
                </a:solidFill>
                <a:effectLst/>
                <a:latin typeface=""/>
              </a:rPr>
              <a:t>кликбейтные</a:t>
            </a:r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"/>
              </a:rPr>
              <a:t> заголовки. 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ru-RU" sz="2500" b="0" i="0" u="none" strike="noStrike" dirty="0">
              <a:solidFill>
                <a:srgbClr val="000000"/>
              </a:solidFill>
              <a:effectLst/>
              <a:latin typeface="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"/>
              </a:rPr>
              <a:t>У нас вечное ощущение, когда мы видим рекламу, тревожности или ощущение, что нас хотят обмануть. На рекламу мы смотрим чаще с опаской, чем с интересом и поиском пользы для себя.</a:t>
            </a:r>
          </a:p>
          <a:p>
            <a:br>
              <a:rPr lang="ru-RU" sz="2000" dirty="0"/>
            </a:br>
            <a:br>
              <a:rPr lang="ru-RU" sz="2000" dirty="0"/>
            </a:br>
            <a:endParaRPr lang="ru-RU" altLang="ru-RU" sz="3500" dirty="0">
              <a:latin typeface="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6FB9D-B283-459B-A5FC-BF73206BE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0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B896DD5-F811-4F4B-ADD7-F29478804D47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Белая сторона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F8DD4B-F866-E63D-AB22-2BE51FFA275B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Белый маркетинг – там, где весь фокус на человек и на продукте, который ему нужен. Здесь уже выступают на первый план исследования, изучения, интервью и постоянное «доделывание» продукта до потребностей людей.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Когда мы делаем белый маркетинг мы ищем смыслы. </a:t>
            </a:r>
          </a:p>
          <a:p>
            <a:endParaRPr lang="ru-RU" sz="2200" dirty="0">
              <a:latin typeface="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Смыслы у человека: что думает он, чего ему не хватает, почему именно надо ИМЕННО это, а может, это навязанный стереотип.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</a:b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Смыслы у продукта: для кого мы это делаем, почему мы это делаем, почему это важно делать и чем мы отличаемся ещё от десятки конкурентов.</a:t>
            </a:r>
            <a:br>
              <a:rPr lang="ru-RU" sz="2000" dirty="0"/>
            </a:br>
            <a:br>
              <a:rPr lang="ru-RU" sz="2000" dirty="0"/>
            </a:br>
            <a:endParaRPr lang="ru-RU" altLang="ru-RU" sz="3500" dirty="0">
              <a:latin typeface="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C21B1A-22AD-4FB3-AFDD-8BCFD64F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0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B896DD5-F811-4F4B-ADD7-F29478804D47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Белая сторона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F8DD4B-F866-E63D-AB22-2BE51FFA275B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Белый маркетинг – там, где весь фокус на человек и на продукте, который ему нужен. Здесь уже выступают на первый план исследования, изучения, интервью и постоянное «доделывание» продукта до потребностей людей.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Когда мы делаем белый маркетинг мы ищем смыслы. </a:t>
            </a:r>
          </a:p>
          <a:p>
            <a:endParaRPr lang="ru-RU" sz="2200" dirty="0">
              <a:latin typeface="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Смыслы у человека: что думает он, чего ему не хватает, почему именно надо ИМЕННО это, а может, это навязанный стереотип.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</a:b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"/>
              </a:rPr>
              <a:t>Смыслы у продукта: для кого мы это делаем, почему мы это делаем, почему это важно делать и чем мы отличаемся ещё от десятки конкурентов.</a:t>
            </a:r>
            <a:br>
              <a:rPr lang="ru-RU" sz="2000" dirty="0"/>
            </a:br>
            <a:br>
              <a:rPr lang="ru-RU" sz="2000" dirty="0"/>
            </a:br>
            <a:endParaRPr lang="ru-RU" altLang="ru-RU" sz="3500" dirty="0">
              <a:latin typeface="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438C2-E5CC-4203-BFF1-74EF24C9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B896DD5-F811-4F4B-ADD7-F29478804D47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Выгодно ли это?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F8DD4B-F866-E63D-AB22-2BE51FFA275B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"/>
              </a:rPr>
              <a:t>В краткосрочной перспективе добро всегда проигрывает злу. Если сравнивать разрез месяца или даже года, компании, которые не церемонятся в методах продвижения, будут более прибыльные.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500" b="0" i="0" u="none" strike="noStrike" dirty="0">
                <a:solidFill>
                  <a:srgbClr val="000000"/>
                </a:solidFill>
                <a:effectLst/>
                <a:latin typeface=""/>
              </a:rPr>
            </a:br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"/>
              </a:rPr>
              <a:t>Но если компания создается на десятилетия и хочет оставить свой след в истории, а не просто сдать отчетность о прибыльном годе, то белый маркетинг – единственно верная стратегия.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E9E9C7-D4A7-43B8-A27A-362F0A725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1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гуманитарный форум 2023 «Экономика. Образование. Общество»[Compatibility Mode]" id="{DA1E9B3A-7977-44D7-8BA2-BF7B5346B819}" vid="{437D9C36-A043-4E95-9C63-EDC9F9F463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28</TotalTime>
  <Words>454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Open Sans</vt:lpstr>
      <vt:lpstr>Open Sans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Maksim Sokolov</dc:creator>
  <cp:lastModifiedBy>Алиса</cp:lastModifiedBy>
  <cp:revision>3</cp:revision>
  <dcterms:created xsi:type="dcterms:W3CDTF">2023-10-23T08:25:27Z</dcterms:created>
  <dcterms:modified xsi:type="dcterms:W3CDTF">2023-10-27T08:54:11Z</dcterms:modified>
</cp:coreProperties>
</file>