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F36564"/>
    <a:srgbClr val="32C2DF"/>
    <a:srgbClr val="7C3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523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2CA29-8B2C-4DA5-A742-51371A8A881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B488E-0CD4-4840-8962-8B32E8D37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488E-0CD4-4840-8962-8B32E8D3730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28A18-14AC-4609-8957-DAB579752468}" type="datetimeFigureOut">
              <a:rPr lang="ru-RU" smtClean="0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FCB4-71BF-44FE-B081-0340CDF62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CEB8C-A46F-48D0-9D13-22F05185B86B}" type="datetimeFigureOut">
              <a:rPr lang="ru-RU" smtClean="0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7EAD-C30D-4316-9460-747A60D27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2B2F0-FBD2-4597-8113-338B6A30B4F2}" type="datetimeFigureOut">
              <a:rPr lang="ru-RU" smtClean="0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D1A9-A363-49E3-9B66-F1BC715E3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EC41A-FB45-4983-BC08-26BA19B79B70}" type="datetimeFigureOut">
              <a:rPr lang="ru-RU" smtClean="0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B4B5-1837-4F63-959A-7323B9696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CE011-63AB-44A5-ACD3-905A50F79FBB}" type="datetimeFigureOut">
              <a:rPr lang="ru-RU" smtClean="0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8095-9FA8-4AC0-9179-299DF83A6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8CAAA-3E94-45F1-8F92-9F806453E7B8}" type="datetimeFigureOut">
              <a:rPr lang="ru-RU" smtClean="0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271C-4C0F-48A7-B268-58BDCEE2E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68E47-7B08-4E55-A1B5-7E02712284D2}" type="datetimeFigureOut">
              <a:rPr lang="ru-RU" smtClean="0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8B3F-A565-47C4-8DD6-8432E4AFB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291A9-3402-4224-87F7-EFD800022C17}" type="datetimeFigureOut">
              <a:rPr lang="ru-RU" smtClean="0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31C1-1DD1-43AE-ACF3-B687AF6F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1E14B-C68C-415B-A6EA-5D542A18EFF4}" type="datetimeFigureOut">
              <a:rPr lang="ru-RU" smtClean="0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0E4B-BD82-4D85-A7B2-4F7AD3113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BB84F-58F4-4914-8D90-EB221E3F1F0B}" type="datetimeFigureOut">
              <a:rPr lang="ru-RU" smtClean="0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ED88-482E-46FE-AEAD-C68AF92B6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6A5791-7AEB-4A7E-B24F-F0EFB31D1A98}" type="datetimeFigureOut">
              <a:rPr lang="ru-RU" smtClean="0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5009-8872-4E49-B35B-BD4BFC4C3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3EF80A-38FD-4A3F-BB8A-DDC799797BCD}" type="datetimeFigureOut">
              <a:rPr lang="ru-RU" smtClean="0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82E3D-58BB-4145-BA7B-DC9D4BDC7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19"/>
          <p:cNvSpPr>
            <a:spLocks noChangeArrowheads="1"/>
          </p:cNvSpPr>
          <p:nvPr/>
        </p:nvSpPr>
        <p:spPr bwMode="auto">
          <a:xfrm>
            <a:off x="673100" y="3429000"/>
            <a:ext cx="609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Тема доклада: </a:t>
            </a:r>
            <a:endParaRPr lang="en-US" altLang="ru-RU" dirty="0">
              <a:solidFill>
                <a:srgbClr val="535353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eaLnBrk="1" hangingPunct="1"/>
            <a:r>
              <a:rPr lang="ru-RU" altLang="ru-RU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Творчество – как портал для  реализации  знаний и талантов личности</a:t>
            </a:r>
            <a:r>
              <a:rPr lang="en-US" altLang="ru-RU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ru-RU" altLang="ru-RU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Человека!</a:t>
            </a:r>
          </a:p>
        </p:txBody>
      </p:sp>
      <p:sp>
        <p:nvSpPr>
          <p:cNvPr id="2052" name="Прямоугольник 20"/>
          <p:cNvSpPr>
            <a:spLocks noChangeArrowheads="1"/>
          </p:cNvSpPr>
          <p:nvPr/>
        </p:nvSpPr>
        <p:spPr bwMode="auto">
          <a:xfrm>
            <a:off x="673100" y="4525963"/>
            <a:ext cx="5934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Докладчик: </a:t>
            </a:r>
            <a:endParaRPr lang="en-US" altLang="ru-RU" dirty="0">
              <a:solidFill>
                <a:srgbClr val="535353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eaLnBrk="1" hangingPunct="1"/>
            <a:r>
              <a:rPr lang="ru-RU" altLang="ru-RU" dirty="0" err="1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Лысенкова</a:t>
            </a:r>
            <a:r>
              <a:rPr lang="ru-RU" altLang="ru-RU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Жанна Петровна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8EAB94-EE8E-4B4A-ADBE-CA2D36505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5822576" y="638629"/>
            <a:ext cx="541916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Жанна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Лысенкова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Художник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Деятельность: </a:t>
            </a:r>
          </a:p>
          <a:p>
            <a:r>
              <a:rPr lang="ru-RU" sz="20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-Провожу Мастер-классы  по   живописи в разных техниках  для взрослых и детей.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Участие: </a:t>
            </a:r>
            <a:r>
              <a:rPr lang="ru-RU" sz="20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aseline="0" dirty="0">
                <a:latin typeface="Times New Roman" pitchFamily="18" charset="0"/>
                <a:cs typeface="Times New Roman" pitchFamily="18" charset="0"/>
              </a:rPr>
              <a:t>Художественные  выставки</a:t>
            </a:r>
          </a:p>
          <a:p>
            <a:pPr>
              <a:buFont typeface="Arial" pitchFamily="34" charset="0"/>
              <a:buChar char="•"/>
            </a:pPr>
            <a:r>
              <a:rPr lang="ru-RU" sz="20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baseline="0" dirty="0">
                <a:latin typeface="Times New Roman" pitchFamily="18" charset="0"/>
                <a:cs typeface="Times New Roman" pitchFamily="18" charset="0"/>
              </a:rPr>
              <a:t>рмарки ручных изделий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в выставке  - в Галерее «СТЕРХ» г.Сургут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в фестивале «Начни с себя»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Обучение: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г.Санкт-Петербург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Мастер-Классы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Художницей Ольгой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Базановой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г.Москва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Мастер-классы по живописи  с итальянской Художницей Светланой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Перотти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80" name="Picture 8" descr="https://sun9-72.userapi.com/impg/e3oJ-CMHHGX0N8wFFNnEtlUL18FpMrkZGlTl1A/1qp7bDVSq20.jpg?size=605x807&amp;quality=95&amp;sign=fa88cfe95cfb92343221212089c62f7e&amp;c_uniq_tag=6-qGXKkcVoqqN_DfH9OdrlIRGRWrsfhLxVYomUU8uD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212" y="598562"/>
            <a:ext cx="4232364" cy="5645484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A01BE9-D48A-42FA-BC43-F7D6BEB5A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69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5500" y="2254250"/>
            <a:ext cx="4379913" cy="3817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altLang="ru-RU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Место для фотографии или изображения. Можете вставить на это место, удалив данную фигуру нажатием правой кнопки. </a:t>
            </a:r>
          </a:p>
          <a:p>
            <a:pPr algn="ctr" eaLnBrk="1" hangingPunct="1"/>
            <a:r>
              <a:rPr lang="ru-RU" altLang="ru-RU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Если есть трудности — оргкомитет всегда на связи!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89" y="613954"/>
            <a:ext cx="9723936" cy="1476103"/>
          </a:xfrm>
          <a:noFill/>
        </p:spPr>
        <p:txBody>
          <a:bodyPr>
            <a:normAutofit/>
          </a:bodyPr>
          <a:lstStyle/>
          <a:p>
            <a:pPr algn="ctr"/>
            <a:r>
              <a:rPr lang="ru-RU" altLang="ru-RU" sz="28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Творчество – </a:t>
            </a:r>
            <a:br>
              <a:rPr lang="en-US" altLang="ru-RU" sz="28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r>
              <a:rPr lang="ru-RU" altLang="ru-RU" sz="28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как портал для  реализации</a:t>
            </a:r>
            <a:br>
              <a:rPr lang="en-US" altLang="ru-RU" sz="28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r>
              <a:rPr lang="ru-RU" altLang="ru-RU" sz="28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 знаний и талантов личности Человека! </a:t>
            </a:r>
            <a:endParaRPr lang="ru-RU" altLang="ru-RU" sz="28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32425" y="2254250"/>
            <a:ext cx="5245100" cy="3817938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Цель: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Вдохновить молодежь и взрослых на реализацию своих талантов через живопись.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1.Где брать вдохновение?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ru-RU" altLang="ru-R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2.Навыки необходимые для Творческой Личности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ru-RU" altLang="ru-R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3.Как погрузиться в творческий процесс?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4.Искусство Жить Красиво!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26" name="Picture 2" descr="E:\Картины\Screenshot_20230217_123058_Inst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149" y="2272938"/>
            <a:ext cx="4116251" cy="3815978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AE4113-A664-439B-BA3F-9A41B5147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598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2"/>
            <a:ext cx="9852025" cy="10691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Творчество – </a:t>
            </a:r>
            <a:endParaRPr lang="en-US" altLang="ru-RU" sz="2400" dirty="0">
              <a:solidFill>
                <a:srgbClr val="535353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как портал для  реализации</a:t>
            </a:r>
            <a:endParaRPr lang="en-US" altLang="ru-RU" sz="2400" dirty="0">
              <a:solidFill>
                <a:srgbClr val="535353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 знаний и талантов личности Человека! </a:t>
            </a:r>
            <a:endParaRPr lang="ru-RU" altLang="ru-RU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57944" y="2148114"/>
            <a:ext cx="5519782" cy="3759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ru-RU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</a:p>
          <a:p>
            <a:pPr marL="914400" lvl="1" indent="-457200" eaLnBrk="1" hangingPunct="1"/>
            <a:r>
              <a:rPr lang="ru-RU" altLang="ru-RU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Где найти  ВДОХНОВЕНИЕ?</a:t>
            </a:r>
          </a:p>
          <a:p>
            <a:pPr marL="914400" lvl="1" indent="-457200" algn="ctr" eaLnBrk="1" hangingPunct="1"/>
            <a:endParaRPr lang="ru-RU" altLang="ru-R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914400" lvl="1" indent="-457200" eaLnBrk="1" hangingPunct="1"/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Природа !</a:t>
            </a:r>
          </a:p>
          <a:p>
            <a:pPr marL="914400" lvl="1" indent="-457200" eaLnBrk="1" hangingPunct="1"/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          Путешествия!</a:t>
            </a:r>
          </a:p>
          <a:p>
            <a:pPr marL="914400" lvl="1" indent="-457200" eaLnBrk="1" hangingPunct="1"/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                      Театры!</a:t>
            </a:r>
          </a:p>
          <a:p>
            <a:pPr marL="914400" lvl="1" indent="-457200" eaLnBrk="1" hangingPunct="1"/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                                Выставки !</a:t>
            </a:r>
          </a:p>
          <a:p>
            <a:pPr marL="914400" lvl="1" indent="-457200" eaLnBrk="1" hangingPunct="1"/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                                        Книги!</a:t>
            </a:r>
          </a:p>
          <a:p>
            <a:pPr marL="914400" lvl="1" indent="-457200" eaLnBrk="1" hangingPunct="1"/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                                                Музыка!</a:t>
            </a:r>
          </a:p>
          <a:p>
            <a:pPr marL="914400" lvl="1" indent="-457200" eaLnBrk="1" hangingPunct="1"/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Общение с творческими Людьми!</a:t>
            </a:r>
          </a:p>
          <a:p>
            <a:pPr marL="914400" lvl="1" indent="-457200" eaLnBrk="1" hangingPunct="1"/>
            <a:r>
              <a:rPr lang="ru-RU" altLang="ru-RU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                  </a:t>
            </a:r>
          </a:p>
          <a:p>
            <a:pPr marL="914400" lvl="1" indent="-457200" eaLnBrk="1" hangingPunct="1"/>
            <a:endParaRPr lang="ru-RU" altLang="ru-RU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2" name="Picture 2" descr="E:\Картины\Screenshot_20230217_124220_Inst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024" y="2156822"/>
            <a:ext cx="3982808" cy="374904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018805-AF98-4C67-8371-CE217367F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2"/>
            <a:ext cx="9852025" cy="10691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Творчество – </a:t>
            </a:r>
            <a:endParaRPr lang="en-US" altLang="ru-RU" sz="2400" dirty="0">
              <a:solidFill>
                <a:srgbClr val="535353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как портал для  реализации</a:t>
            </a:r>
            <a:endParaRPr lang="en-US" altLang="ru-RU" sz="2400" dirty="0">
              <a:solidFill>
                <a:srgbClr val="535353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 знаний и талантов личности Человека! </a:t>
            </a:r>
            <a:endParaRPr lang="ru-RU" altLang="ru-RU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053" name="Picture 5" descr="E:\Картины\20230217_125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022" y="2177144"/>
            <a:ext cx="3077332" cy="365759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43681" y="2045854"/>
            <a:ext cx="6337754" cy="41656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457200" indent="-457200" algn="ctr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НАВЫКИ</a:t>
            </a:r>
          </a:p>
          <a:p>
            <a:pPr marL="457200" indent="-457200" algn="ctr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необходимые для Творческого Человека</a:t>
            </a:r>
          </a:p>
          <a:p>
            <a:pPr marL="457200" indent="-457200" algn="ctr" eaLnBrk="1" hangingPunct="1">
              <a:lnSpc>
                <a:spcPct val="90000"/>
              </a:lnSpc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Наблюдательность</a:t>
            </a: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Любопытность</a:t>
            </a: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Быть исследователем</a:t>
            </a: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Жизнерадостность</a:t>
            </a: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Нестандартность мышления  (</a:t>
            </a:r>
            <a:r>
              <a:rPr lang="ru-RU" altLang="ru-RU" sz="2000" dirty="0" err="1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Креативность</a:t>
            </a:r>
            <a:r>
              <a:rPr lang="ru-RU" altLang="ru-RU" sz="2000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Терпение</a:t>
            </a: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Дисциплина</a:t>
            </a: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B9BE00-6657-496C-AD57-5BB4124CE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2"/>
            <a:ext cx="9852025" cy="10691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Творчество – </a:t>
            </a:r>
            <a:endParaRPr lang="en-US" altLang="ru-RU" sz="2400" dirty="0">
              <a:solidFill>
                <a:srgbClr val="535353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как портал для  реализации</a:t>
            </a:r>
            <a:endParaRPr lang="en-US" altLang="ru-RU" sz="2400" dirty="0">
              <a:solidFill>
                <a:srgbClr val="535353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 знаний и талантов личности Человека! </a:t>
            </a:r>
            <a:endParaRPr lang="ru-RU" altLang="ru-RU" sz="24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4057" y="1944914"/>
            <a:ext cx="6995886" cy="3991429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000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  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 Как погрузиться в творческий процесс?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000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400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Записать минимум 10 идей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400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400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 Прогуляться на Свежем Воздухе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400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400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Понаблюдать за явлениями природы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400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400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Физические упражнения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400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400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Музыка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400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400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Ароматы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051" name="Picture 3" descr="E:\Картины\Screenshot_20230217_124345_Inst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5691" y="2220687"/>
            <a:ext cx="2882537" cy="3731336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7AF427-CA59-4666-8B6F-88662AE70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2"/>
            <a:ext cx="9852025" cy="10691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Творчество – </a:t>
            </a:r>
            <a:endParaRPr lang="en-US" altLang="ru-RU" sz="2400" dirty="0">
              <a:solidFill>
                <a:srgbClr val="535353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как портал для  реализации</a:t>
            </a:r>
            <a:endParaRPr lang="en-US" altLang="ru-RU" sz="2400" dirty="0">
              <a:solidFill>
                <a:srgbClr val="535353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 знаний и талантов личности Человека! </a:t>
            </a:r>
            <a:endParaRPr lang="ru-RU" altLang="ru-RU" sz="24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91429" y="1944914"/>
            <a:ext cx="6995886" cy="3991429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000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  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dirty="0">
                <a:solidFill>
                  <a:srgbClr val="535353"/>
                </a:solidFill>
                <a:latin typeface="Monotype Corsiva" pitchFamily="66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altLang="ru-RU" sz="2000" dirty="0">
                <a:solidFill>
                  <a:srgbClr val="535353"/>
                </a:solidFill>
                <a:latin typeface="Monotype Corsiva" pitchFamily="66" charset="0"/>
                <a:ea typeface="Open Sans" pitchFamily="2" charset="0"/>
                <a:cs typeface="MV Boli" pitchFamily="2" charset="0"/>
              </a:rPr>
              <a:t>ИСКУССТВО ЖИТЬ КРАСИВО!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000" dirty="0">
              <a:solidFill>
                <a:srgbClr val="535353"/>
              </a:solidFill>
              <a:latin typeface="Monotype Corsiva" pitchFamily="66" charset="0"/>
              <a:ea typeface="Open Sans" pitchFamily="2" charset="0"/>
              <a:cs typeface="MV Boli" pitchFamily="2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ЭСТЕТИКА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УВЕРЕННОСТЬ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ДИЗАЙН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РЕАЛИЗАЦИЯ ИДЕЙ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СЧАСТЬЕ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ГАРМОНИЯ С ОКРУЖАЮЩИМ МИРОМ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000" dirty="0">
              <a:solidFill>
                <a:srgbClr val="535353"/>
              </a:solidFill>
              <a:latin typeface="Monotype Corsiva" pitchFamily="66" charset="0"/>
              <a:ea typeface="Open Sans" pitchFamily="2" charset="0"/>
              <a:cs typeface="MV Boli" pitchFamily="2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61" y="2017484"/>
            <a:ext cx="2904180" cy="406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12131A-ACDB-43C4-80B9-B2923DA11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2"/>
            <a:ext cx="9852025" cy="10691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Творчество – </a:t>
            </a:r>
            <a:endParaRPr lang="en-US" altLang="ru-RU" sz="2400" dirty="0">
              <a:solidFill>
                <a:srgbClr val="535353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как портал для  реализации</a:t>
            </a:r>
            <a:endParaRPr lang="en-US" altLang="ru-RU" sz="2400" dirty="0">
              <a:solidFill>
                <a:srgbClr val="535353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535353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 знаний и талантов личности Человека! </a:t>
            </a:r>
            <a:endParaRPr lang="ru-RU" altLang="ru-RU" sz="24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915" y="1973943"/>
            <a:ext cx="6995886" cy="3991429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000" dirty="0">
                <a:solidFill>
                  <a:srgbClr val="53535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  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dirty="0">
                <a:solidFill>
                  <a:srgbClr val="535353"/>
                </a:solidFill>
                <a:latin typeface="Monotype Corsiva" pitchFamily="66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000" dirty="0">
              <a:solidFill>
                <a:srgbClr val="535353"/>
              </a:solidFill>
              <a:latin typeface="Monotype Corsiva" pitchFamily="66" charset="0"/>
              <a:ea typeface="Open Sans" pitchFamily="2" charset="0"/>
              <a:cs typeface="Open Sans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i="1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БЛАГОДАРЮ ЗА ВНИМАНИЕ  !!!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000" i="1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i="1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ЖЕЛАЮ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000" i="1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i="1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  ВОПЛОЩЕНИЕ ТВОРЧЕСКИХ  ИДЕЙ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000" i="1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i="1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СЧАСТЬЯ 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000" i="1" dirty="0">
              <a:solidFill>
                <a:srgbClr val="535353"/>
              </a:solidFill>
              <a:latin typeface="Times New Roman" pitchFamily="18" charset="0"/>
              <a:ea typeface="Open Sans" pitchFamily="2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i="1" dirty="0">
                <a:solidFill>
                  <a:srgbClr val="535353"/>
                </a:solidFill>
                <a:latin typeface="Times New Roman" pitchFamily="18" charset="0"/>
                <a:ea typeface="Open Sans" pitchFamily="2" charset="0"/>
                <a:cs typeface="Times New Roman" pitchFamily="18" charset="0"/>
              </a:rPr>
              <a:t>УДАЧИ!!!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altLang="ru-RU" sz="2000" dirty="0">
              <a:solidFill>
                <a:srgbClr val="535353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592" y="2002971"/>
            <a:ext cx="3063379" cy="410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B93EE5-AAB9-471C-915B-7218CA03A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350</Words>
  <Application>Microsoft Office PowerPoint</Application>
  <PresentationFormat>Широкоэкранный</PresentationFormat>
  <Paragraphs>128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Monotype Corsiva</vt:lpstr>
      <vt:lpstr>Open Sans</vt:lpstr>
      <vt:lpstr>Open Sans ExtraBold</vt:lpstr>
      <vt:lpstr>Times New Roman</vt:lpstr>
      <vt:lpstr>Тема Office</vt:lpstr>
      <vt:lpstr>Презентация PowerPoint</vt:lpstr>
      <vt:lpstr>Презентация PowerPoint</vt:lpstr>
      <vt:lpstr>Творчество –  как портал для  реализации   знаний и талантов личности Человека!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el.sazonova</dc:creator>
  <cp:lastModifiedBy>Алиса</cp:lastModifiedBy>
  <cp:revision>21</cp:revision>
  <dcterms:created xsi:type="dcterms:W3CDTF">2023-10-23T08:11:51Z</dcterms:created>
  <dcterms:modified xsi:type="dcterms:W3CDTF">2023-10-27T08:53:18Z</dcterms:modified>
</cp:coreProperties>
</file>