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EDE"/>
    <a:srgbClr val="A5C7E5"/>
    <a:srgbClr val="6FA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32896a5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32896a5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32896a5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32896a5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3316a62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3316a62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9DE9D-A45A-4B36-85F1-A8E6DEB3D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470925" y="679450"/>
            <a:ext cx="4079700" cy="4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Мартынюк Светлана Юрьевна  </a:t>
            </a:r>
          </a:p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по персоналу г. Сургут Компания Этажи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</a:t>
            </a: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Региональный Директор по персоналу компании Этажи в г. Сургуте опыт с сфере hr 5 лет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 работы в сфере продаж более 15 лет в компаниях «Сбербанк», «Ипотечное Агентство Югры»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 в сфере карьерного консультирования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Достижения :</a:t>
            </a: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численности персонала из 247 в 400  +67%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Доля рынка с 27% до 50%  + 13%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Рентабельность бизнеса с 5-10% до 19 % + 9%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городов + 4 города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Построение эффективной команды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 и оптимизация бизнес-процессов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Совершенствование организационной структуры компании в целях оптимизации бизнеса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634" y="867031"/>
            <a:ext cx="2462099" cy="32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0FC389-12C8-4168-A0B6-6218094DE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2F9BD3-0E54-4D84-B7DC-CCF7FCFAF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561170" y="445025"/>
            <a:ext cx="72711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HR ЦИКЛ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561170" y="1152475"/>
            <a:ext cx="727113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232F"/>
              </a:buClr>
              <a:buSzPts val="3100"/>
              <a:buFont typeface="Calibri"/>
              <a:buChar char="●"/>
            </a:pPr>
            <a: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  <a:t>Адаптация:</a:t>
            </a:r>
            <a:endParaRPr sz="3100" dirty="0">
              <a:solidFill>
                <a:srgbClr val="31232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  <a:t> найм</a:t>
            </a:r>
            <a:b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  <a:t> закрепляемость</a:t>
            </a:r>
            <a:b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  <a:t> производительность</a:t>
            </a:r>
            <a:b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  <a:t> укомплектованность персонала</a:t>
            </a:r>
            <a:endParaRPr sz="3100" dirty="0">
              <a:solidFill>
                <a:srgbClr val="31232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232F"/>
              </a:buClr>
              <a:buSzPts val="3100"/>
              <a:buFont typeface="Calibri"/>
              <a:buChar char="●"/>
            </a:pPr>
            <a: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  <a:t>Обучение</a:t>
            </a:r>
            <a:endParaRPr sz="3100" dirty="0">
              <a:solidFill>
                <a:srgbClr val="31232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232F"/>
              </a:buClr>
              <a:buSzPts val="3100"/>
              <a:buFont typeface="Calibri"/>
              <a:buChar char="●"/>
            </a:pPr>
            <a: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  <a:t>Развитие</a:t>
            </a:r>
            <a:endParaRPr sz="3100" dirty="0">
              <a:solidFill>
                <a:srgbClr val="31232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232F"/>
              </a:buClr>
              <a:buSzPts val="3100"/>
              <a:buFont typeface="Calibri"/>
              <a:buChar char="●"/>
            </a:pPr>
            <a:r>
              <a:rPr lang="ru" sz="3100" dirty="0">
                <a:solidFill>
                  <a:srgbClr val="31232F"/>
                </a:solidFill>
                <a:latin typeface="Calibri"/>
                <a:ea typeface="Calibri"/>
                <a:cs typeface="Calibri"/>
                <a:sym typeface="Calibri"/>
              </a:rPr>
              <a:t>Профессии будущего</a:t>
            </a:r>
            <a:endParaRPr sz="3100" dirty="0">
              <a:solidFill>
                <a:srgbClr val="3123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BD140E-415A-4450-B3DE-4C945891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C471E4-C6A9-47C1-9B8C-BB3E6DCCE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l="1190" r="401"/>
          <a:stretch/>
        </p:blipFill>
        <p:spPr>
          <a:xfrm>
            <a:off x="617032" y="351825"/>
            <a:ext cx="7991709" cy="4351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AF0B617-94F2-4049-8A5D-74CC5B456FCF}"/>
              </a:ext>
            </a:extLst>
          </p:cNvPr>
          <p:cNvCxnSpPr/>
          <p:nvPr/>
        </p:nvCxnSpPr>
        <p:spPr>
          <a:xfrm>
            <a:off x="8608741" y="899532"/>
            <a:ext cx="0" cy="1256370"/>
          </a:xfrm>
          <a:prstGeom prst="line">
            <a:avLst/>
          </a:prstGeom>
          <a:ln w="12700">
            <a:solidFill>
              <a:srgbClr val="73AED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7F6A31-5814-47BD-B6F5-FCF82FDDE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613C5-D77D-4BE5-9C91-45E891F1E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126</Words>
  <Application>Microsoft Office PowerPoint</Application>
  <PresentationFormat>Экран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Simple Light</vt:lpstr>
      <vt:lpstr>Презентация PowerPoint</vt:lpstr>
      <vt:lpstr>Презентация PowerPoint</vt:lpstr>
      <vt:lpstr>HR ЦИКЛ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VrAgent</dc:creator>
  <cp:lastModifiedBy>Алиса</cp:lastModifiedBy>
  <cp:revision>5</cp:revision>
  <dcterms:modified xsi:type="dcterms:W3CDTF">2023-10-27T08:41:19Z</dcterms:modified>
</cp:coreProperties>
</file>