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itchFamily="2" charset="0"/>
      <p:regular r:id="rId15"/>
      <p:bold r:id="rId16"/>
      <p:italic r:id="rId17"/>
      <p:boldItalic r:id="rId18"/>
    </p:embeddedFont>
    <p:embeddedFont>
      <p:font typeface="Open Sans ExtraBold" pitchFamily="2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eDpdH8N0z+CDokhceNALdJMCf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673100" y="3429000"/>
            <a:ext cx="6096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Open Sans ExtraBold"/>
              <a:buNone/>
            </a:pPr>
            <a:r>
              <a:rPr lang="en-US" sz="1800" b="0" i="0" u="none" strike="noStrike" cap="none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Принципы здорового менеджмента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673100" y="4525962"/>
            <a:ext cx="5934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Open Sans ExtraBold"/>
              <a:buNone/>
            </a:pPr>
            <a:r>
              <a:rPr lang="en-US" sz="1800" b="0" i="0" u="none" strike="noStrike" cap="none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Зинатуллин Марат Талгатович</a:t>
            </a: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7DCEAD-EDA1-4176-9552-3780A768A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5611812" y="1430337"/>
            <a:ext cx="53832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Зинатуллин Марат Талгатович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лет  работы в индустрии  фитнеса  и здорового образа  жизни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Управляющий фитнес клуба World class и UFC GYM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7" y="936625"/>
            <a:ext cx="4683125" cy="486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r="11509"/>
          <a:stretch/>
        </p:blipFill>
        <p:spPr>
          <a:xfrm>
            <a:off x="8947150" y="2608262"/>
            <a:ext cx="1524205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7775" y="3027362"/>
            <a:ext cx="1893887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11F1E-4DD6-4EA8-8BA0-B14134170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25500" y="785812"/>
            <a:ext cx="9852025" cy="1176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Принципы здорового менеджмента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5727700" y="2054225"/>
            <a:ext cx="4949825" cy="336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РАЗВИВАЙСЯ ИЛИ ПРОИГРАЕШЬ</a:t>
            </a:r>
            <a:endParaRPr lang="ru-RU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ПРАВИЛЬНАЯ ОРИЕНТАЦИЯ - НА РЕЗУЛЬТАТ</a:t>
            </a:r>
            <a:endParaRPr lang="ru-RU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ПОЗИТИВНОЕ ЛИДЕРСТВО </a:t>
            </a:r>
            <a:endParaRPr lang="ru-RU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ГАРМОНИЯ ТЕЛО – ЭНЕРГИЯ </a:t>
            </a:r>
            <a:endParaRPr lang="ru-RU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024062"/>
            <a:ext cx="4221162" cy="322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24126-7958-4D5A-BFC4-6847CBC37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528549" cy="70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9" y="20638"/>
            <a:ext cx="12107862" cy="683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9525"/>
            <a:ext cx="12442798" cy="715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0"/>
            <a:ext cx="12172950" cy="68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</Words>
  <Application>Microsoft Office PowerPoint</Application>
  <PresentationFormat>Широкоэкранный</PresentationFormat>
  <Paragraphs>10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Open Sans</vt:lpstr>
      <vt:lpstr>Open Sans ExtraBold</vt:lpstr>
      <vt:lpstr>Arial</vt:lpstr>
      <vt:lpstr>Тема Office</vt:lpstr>
      <vt:lpstr>Презентация PowerPoint</vt:lpstr>
      <vt:lpstr>Презентация PowerPoint</vt:lpstr>
      <vt:lpstr>Принципы здорового менеджмента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Алиса</cp:lastModifiedBy>
  <cp:revision>2</cp:revision>
  <dcterms:created xsi:type="dcterms:W3CDTF">2023-10-15T09:10:45Z</dcterms:created>
  <dcterms:modified xsi:type="dcterms:W3CDTF">2023-10-27T06:05:46Z</dcterms:modified>
</cp:coreProperties>
</file>