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C76B5-2003-44CF-B84F-86E47A05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1AA6C-91AB-483A-88F4-AFA8B716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6A3F17-998A-4137-BF74-BF8DF71C7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67F3D-D5D9-499E-A5F7-CC899C43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95909F-6409-4E92-B3D2-AF34F5F5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BAF70-074A-4260-AAA7-79044A54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BE7306-AB35-4552-8EE7-A6E63091C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16D633-17B3-4DF1-92A1-29DBBDCB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7AEADD-2EC2-4DC8-A56B-8E342862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EA405D-F9CC-4138-B96E-C7A27E0E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3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83D15D-9F20-498A-92FE-0BEC5482E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57814B-BC42-4978-AEF9-D3AC8F589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F95EC8-69C7-440F-93F0-46C9E47B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E56DF9-4AE1-44B7-9ACE-C37968A3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EFBC15-00DB-4D5D-A49E-18478BEB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DA917-062F-46CC-82BC-4CE39CE7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5EF847-649F-4643-B2C9-7B6DB166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88A15A-71BD-4413-9274-0140E026B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4F0C0E-3362-40F4-A180-C3092723E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F0FBD-92A2-41FD-82E6-4BFA7DC9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1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04AE0-55C6-4F4B-A121-0A9B52EB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A21AE-9843-4544-82C1-4AFAE5992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88AA5-EF79-4529-9FEB-0C7D402A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43400C-71A2-49E9-805D-65BF7D59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30C6D-BBEA-447A-83AC-42AD1B4F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A95E1-D4F0-4ADB-A43D-0540F48C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7623B-29CC-43E7-8E1C-2919657A2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8CE7DF-92BC-45DE-96DB-E64CDCD7F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00310-E131-4485-B64E-CBAE8CE7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C20A15-579E-437F-8872-9F21C3AF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01ECE1-A8E2-4C1F-AFC4-EEF04198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03148-0BF9-4C20-B9F1-86A4F1BB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6C65E6-FDDF-4A28-9EB2-8D7863E19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A3C870-F8EA-4755-8A25-05AAA71E3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7779B0-DB95-48AF-8DA1-8ADB54FDA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F566AA-A06D-4673-8F04-F4C2EAAA7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41647A-E629-450A-916A-753BB02A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B01F3F-DC9E-4569-BE0A-1C12CE56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0F2AB4-35DA-4DD6-943C-DEA26ED4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4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5752F-84A4-46B3-99D6-7CCC6DD4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B3D5AE-4380-4A21-ADB0-3C3BED9D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EEA10-40CF-4552-8C93-ECCC684E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86F168-09DB-4E1A-9C0B-F35ADE27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DFE45C-A091-421C-B357-E6C3844F5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52C966-9627-4B2D-A52A-4022DE0A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5DDD35-E67F-4DC2-AAAE-C8FAEAF0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5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76C1B-643C-4D4F-B17F-3ADEEAF8A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2F1D96-1E72-46F4-BAF3-E04E8C1AC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9B7E3F-F90E-4456-871F-3F86D003F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29A8D3-5E49-439D-A33E-AA3138DE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3DF32F-40F3-4D14-A39C-1F581CD9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9721AF-EC0C-4DC1-BE12-10921824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E62FF-AD14-43BB-A430-EDB394578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C14827-6ABF-4B3F-AFA1-D1F5C4FA9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684B6C-3C8F-4643-81D2-DBA88B6AF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087B27-710B-49E7-9B30-61D2E2CA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74146A-4A5B-44A3-9CD7-8FDABBFE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860265-E308-4A75-B6D9-E6DC5800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9B437-D033-4CC0-8AD2-57A5E857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E0D47A-4D03-4089-9EC1-11E0861E2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EC1329-4B80-445A-8534-AC743DCA8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0D20-9904-4D14-AA12-D7EA9D8C6E55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FE5D64-D366-4FAE-9D3F-71BEFD171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208B2C-34BF-4428-97B9-CF05D1B34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0CF2-DAF8-40B4-BB6F-1000383896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6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2CFD0E-9213-4163-92EC-7B38DEAEF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C6EF24-D1E6-46A7-A734-D939B7F94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4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041EE20-D967-4132-B257-7237436E5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3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8DEF279-7592-4513-A53F-F1CD33A08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2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53699C-92F7-4800-9475-5D2AC263F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3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Алиса</cp:lastModifiedBy>
  <cp:revision>1</cp:revision>
  <dcterms:created xsi:type="dcterms:W3CDTF">2023-10-27T05:35:35Z</dcterms:created>
  <dcterms:modified xsi:type="dcterms:W3CDTF">2023-10-27T05:37:25Z</dcterms:modified>
</cp:coreProperties>
</file>